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Bebas Neue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BebasNeue-regular.fnt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7c6e52ceb6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7c6e52ceb6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7c6e52ceb6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7c6e52ceb6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7c6e52ceb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7c6e52ceb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7c6e52ceb6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7c6e52ceb6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7e00e07e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7e00e07e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7e00e07ee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7e00e07ee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7c6e52ceb6_1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7c6e52ceb6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7c6e52ceb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7c6e52ceb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7c6e52ceb6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7c6e52ceb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7c6e52ceb6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7c6e52ceb6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7c6e52ceb6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7c6e52ceb6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c6e52ceb6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7c6e52ceb6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7c6e52ceb6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7c6e52ceb6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7c6e52ceb6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7c6e52ceb6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7c6e52ceb6_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7c6e52ceb6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39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1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circle with white text and trees in the background&#10;&#10;Description automatically generated" id="17" name="Google Shape;17;p2"/>
          <p:cNvPicPr preferRelativeResize="0"/>
          <p:nvPr/>
        </p:nvPicPr>
        <p:blipFill rotWithShape="1">
          <a:blip r:embed="rId2">
            <a:alphaModFix/>
          </a:blip>
          <a:srcRect b="10542" l="12904" r="12905" t="10543"/>
          <a:stretch/>
        </p:blipFill>
        <p:spPr>
          <a:xfrm>
            <a:off x="-1" y="-1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landscape with trees&#10;&#10;Description automatically generated" id="19" name="Google Shape;1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>
            <p:ph type="ctrTitle"/>
          </p:nvPr>
        </p:nvSpPr>
        <p:spPr>
          <a:xfrm>
            <a:off x="610437" y="1794247"/>
            <a:ext cx="7923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Bebas Neue"/>
              <a:buNone/>
              <a:defRPr sz="4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610437" y="2713861"/>
            <a:ext cx="7923000" cy="9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A blue circle with white text and numbers&#10;&#10;Description automatically generated" id="22" name="Google Shape;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948" y="147689"/>
            <a:ext cx="2532198" cy="17901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number and a checkered pattern&#10;&#10;Description automatically generated" id="23" name="Google Shape;2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1" y="4317327"/>
            <a:ext cx="616758" cy="704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and white logo&#10;&#10;Description automatically generated" id="24" name="Google Shape;2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42059" y="4318574"/>
            <a:ext cx="616758" cy="704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Description automatically generated" id="25" name="Google Shape;25;p3"/>
          <p:cNvPicPr preferRelativeResize="0"/>
          <p:nvPr/>
        </p:nvPicPr>
        <p:blipFill rotWithShape="1">
          <a:blip r:embed="rId6">
            <a:alphaModFix/>
          </a:blip>
          <a:srcRect b="22493" l="20899" r="21117" t="20753"/>
          <a:stretch/>
        </p:blipFill>
        <p:spPr>
          <a:xfrm>
            <a:off x="7190708" y="4549044"/>
            <a:ext cx="1475595" cy="437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background with trees&#10;&#10;Description automatically generated" id="27" name="Google Shape;27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>
            <p:ph type="ctrTitle"/>
          </p:nvPr>
        </p:nvSpPr>
        <p:spPr>
          <a:xfrm>
            <a:off x="663190" y="700875"/>
            <a:ext cx="7923000" cy="1155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Bebas Neue"/>
              <a:buNone/>
              <a:defRPr sz="45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subTitle"/>
          </p:nvPr>
        </p:nvSpPr>
        <p:spPr>
          <a:xfrm>
            <a:off x="663190" y="1945164"/>
            <a:ext cx="7923000" cy="25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landscape with trees&#10;&#10;Description automatically generated" id="31" name="Google Shape;3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/>
          <p:nvPr/>
        </p:nvSpPr>
        <p:spPr>
          <a:xfrm>
            <a:off x="-1" y="3391318"/>
            <a:ext cx="9144000" cy="175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background with trees&#10;&#10;Description automatically generated" id="33" name="Google Shape;3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circle with white text and numbers&#10;&#10;Description automatically generated" id="34" name="Google Shape;3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948" y="147689"/>
            <a:ext cx="2532198" cy="179015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/>
          <p:nvPr>
            <p:ph idx="1" type="subTitle"/>
          </p:nvPr>
        </p:nvSpPr>
        <p:spPr>
          <a:xfrm>
            <a:off x="610437" y="2713861"/>
            <a:ext cx="7923000" cy="19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6" name="Google Shape;36;p5"/>
          <p:cNvSpPr txBox="1"/>
          <p:nvPr>
            <p:ph type="ctrTitle"/>
          </p:nvPr>
        </p:nvSpPr>
        <p:spPr>
          <a:xfrm>
            <a:off x="610437" y="1794247"/>
            <a:ext cx="7923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Bebas Neue"/>
              <a:buNone/>
              <a:defRPr sz="4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623888" y="1657978"/>
            <a:ext cx="7886700" cy="9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623888" y="2614599"/>
            <a:ext cx="3769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500"/>
              <a:buNone/>
              <a:defRPr sz="1500">
                <a:solidFill>
                  <a:srgbClr val="888D97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400"/>
              <a:buNone/>
              <a:defRPr sz="1400">
                <a:solidFill>
                  <a:srgbClr val="888D97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3539442" y="4559441"/>
            <a:ext cx="39537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7807569" y="4559441"/>
            <a:ext cx="7077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sp>
        <p:nvSpPr>
          <p:cNvPr id="42" name="Google Shape;42;p6"/>
          <p:cNvSpPr txBox="1"/>
          <p:nvPr>
            <p:ph idx="2" type="body"/>
          </p:nvPr>
        </p:nvSpPr>
        <p:spPr>
          <a:xfrm>
            <a:off x="4740832" y="2614599"/>
            <a:ext cx="3769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500"/>
              <a:buNone/>
              <a:defRPr sz="1500">
                <a:solidFill>
                  <a:srgbClr val="888D97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400"/>
              <a:buNone/>
              <a:defRPr sz="1400">
                <a:solidFill>
                  <a:srgbClr val="888D97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background with trees&#10;&#10;Description automatically generated" id="44" name="Google Shape;44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qr code on a black background&#10;&#10;Description automatically generated" id="45" name="Google Shape;4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348" y="1626488"/>
            <a:ext cx="8019303" cy="189052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/>
          <p:nvPr>
            <p:ph type="ctrTitle"/>
          </p:nvPr>
        </p:nvSpPr>
        <p:spPr>
          <a:xfrm>
            <a:off x="663190" y="640586"/>
            <a:ext cx="7923000" cy="1155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Bebas Neue"/>
              <a:buNone/>
              <a:defRPr sz="45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.xml"/><Relationship Id="rId10" Type="http://schemas.openxmlformats.org/officeDocument/2006/relationships/slideLayout" Target="../slideLayouts/slideLayout4.xml"/><Relationship Id="rId13" Type="http://schemas.openxmlformats.org/officeDocument/2006/relationships/slideLayout" Target="../slideLayouts/slideLayout7.xml"/><Relationship Id="rId12" Type="http://schemas.openxmlformats.org/officeDocument/2006/relationships/slideLayout" Target="../slideLayouts/slideLayout6.xml"/><Relationship Id="rId1" Type="http://schemas.openxmlformats.org/officeDocument/2006/relationships/image" Target="../media/image25.png"/><Relationship Id="rId2" Type="http://schemas.openxmlformats.org/officeDocument/2006/relationships/image" Target="../media/image31.png"/><Relationship Id="rId3" Type="http://schemas.openxmlformats.org/officeDocument/2006/relationships/image" Target="../media/image39.png"/><Relationship Id="rId4" Type="http://schemas.openxmlformats.org/officeDocument/2006/relationships/image" Target="../media/image1.png"/><Relationship Id="rId9" Type="http://schemas.openxmlformats.org/officeDocument/2006/relationships/slideLayout" Target="../slideLayouts/slideLayout3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6" Type="http://schemas.openxmlformats.org/officeDocument/2006/relationships/image" Target="../media/image18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landscape with trees&#10;&#10;Description automatically generated"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background with trees&#10;&#10;Description automatically generated" id="7" name="Google Shape;7;p1"/>
          <p:cNvPicPr preferRelativeResize="0"/>
          <p:nvPr/>
        </p:nvPicPr>
        <p:blipFill rotWithShape="1">
          <a:blip r:embed="rId2">
            <a:alphaModFix/>
          </a:blip>
          <a:srcRect b="0" l="0" r="0" t="68352"/>
          <a:stretch/>
        </p:blipFill>
        <p:spPr>
          <a:xfrm>
            <a:off x="0" y="3515666"/>
            <a:ext cx="9144002" cy="16278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/>
          <p:nvPr>
            <p:ph type="title"/>
          </p:nvPr>
        </p:nvSpPr>
        <p:spPr>
          <a:xfrm>
            <a:off x="628650" y="1779748"/>
            <a:ext cx="59655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ebas Neue"/>
              <a:buNone/>
              <a:defRPr b="0" i="0" sz="33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628650" y="2434213"/>
            <a:ext cx="7886700" cy="16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3539442" y="4559441"/>
            <a:ext cx="39537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7807569" y="4559441"/>
            <a:ext cx="7077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pic>
        <p:nvPicPr>
          <p:cNvPr descr="A blue circle with white text and numbers&#10;&#10;Description automatically generated" id="12" name="Google Shape;1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2285" y="134168"/>
            <a:ext cx="2901661" cy="20513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number and a checkered pattern&#10;&#10;Description automatically generated" id="13" name="Google Shape;1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1891" y="4289804"/>
            <a:ext cx="616758" cy="704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and white logo&#10;&#10;Description automatically generated" id="14" name="Google Shape;1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5948" y="4291050"/>
            <a:ext cx="616758" cy="704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Description automatically generated" id="15" name="Google Shape;15;p1"/>
          <p:cNvPicPr preferRelativeResize="0"/>
          <p:nvPr/>
        </p:nvPicPr>
        <p:blipFill rotWithShape="1">
          <a:blip r:embed="rId6">
            <a:alphaModFix/>
          </a:blip>
          <a:srcRect b="22493" l="20899" r="21117" t="20753"/>
          <a:stretch/>
        </p:blipFill>
        <p:spPr>
          <a:xfrm>
            <a:off x="1764597" y="4521521"/>
            <a:ext cx="1475595" cy="43765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7"/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37.jpg"/><Relationship Id="rId5" Type="http://schemas.openxmlformats.org/officeDocument/2006/relationships/image" Target="../media/image21.jpg"/><Relationship Id="rId6" Type="http://schemas.openxmlformats.org/officeDocument/2006/relationships/image" Target="../media/image9.jpg"/><Relationship Id="rId7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40.jpg"/><Relationship Id="rId5" Type="http://schemas.openxmlformats.org/officeDocument/2006/relationships/image" Target="../media/image15.jpg"/><Relationship Id="rId6" Type="http://schemas.openxmlformats.org/officeDocument/2006/relationships/image" Target="../media/image12.jpg"/><Relationship Id="rId7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jpg"/><Relationship Id="rId4" Type="http://schemas.openxmlformats.org/officeDocument/2006/relationships/image" Target="../media/image20.jpg"/><Relationship Id="rId5" Type="http://schemas.openxmlformats.org/officeDocument/2006/relationships/image" Target="../media/image19.png"/><Relationship Id="rId6" Type="http://schemas.openxmlformats.org/officeDocument/2006/relationships/image" Target="../media/image17.png"/><Relationship Id="rId7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41.jpg"/><Relationship Id="rId5" Type="http://schemas.openxmlformats.org/officeDocument/2006/relationships/image" Target="../media/image22.jpg"/><Relationship Id="rId6" Type="http://schemas.openxmlformats.org/officeDocument/2006/relationships/image" Target="../media/image26.jpg"/><Relationship Id="rId7" Type="http://schemas.openxmlformats.org/officeDocument/2006/relationships/image" Target="../media/image4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jpg"/><Relationship Id="rId4" Type="http://schemas.openxmlformats.org/officeDocument/2006/relationships/image" Target="../media/image30.jpg"/><Relationship Id="rId5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type="ctrTitle"/>
          </p:nvPr>
        </p:nvSpPr>
        <p:spPr>
          <a:xfrm>
            <a:off x="663190" y="235886"/>
            <a:ext cx="7923000" cy="11559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Velkommen til - find en plads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/>
          <p:nvPr/>
        </p:nvSpPr>
        <p:spPr>
          <a:xfrm>
            <a:off x="-9500" y="-5925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499" y="907899"/>
            <a:ext cx="5056026" cy="37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8900"/>
                </a:solidFill>
              </a:rPr>
              <a:t>Senior Spot</a:t>
            </a:r>
            <a:endParaRPr>
              <a:solidFill>
                <a:srgbClr val="FF89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/>
          <p:nvPr>
            <p:ph type="title"/>
          </p:nvPr>
        </p:nvSpPr>
        <p:spPr>
          <a:xfrm>
            <a:off x="1361225" y="445025"/>
            <a:ext cx="74712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Mad</a:t>
            </a:r>
            <a:endParaRPr/>
          </a:p>
        </p:txBody>
      </p:sp>
      <p:sp>
        <p:nvSpPr>
          <p:cNvPr id="142" name="Google Shape;142;p20"/>
          <p:cNvSpPr txBox="1"/>
          <p:nvPr>
            <p:ph idx="1" type="body"/>
          </p:nvPr>
        </p:nvSpPr>
        <p:spPr>
          <a:xfrm>
            <a:off x="311700" y="1599775"/>
            <a:ext cx="8520600" cy="2969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Morgenmaden ske-mad og brød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Frokost består at smurt sandwich 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Aftensmaden laves på kredshold over trangia, gas kogeblus eller bål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/>
          <p:nvPr>
            <p:ph type="title"/>
          </p:nvPr>
        </p:nvSpPr>
        <p:spPr>
          <a:xfrm>
            <a:off x="1269850" y="445025"/>
            <a:ext cx="75624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transport</a:t>
            </a:r>
            <a:endParaRPr/>
          </a:p>
        </p:txBody>
      </p:sp>
      <p:sp>
        <p:nvSpPr>
          <p:cNvPr id="148" name="Google Shape;148;p21"/>
          <p:cNvSpPr txBox="1"/>
          <p:nvPr>
            <p:ph idx="1" type="body"/>
          </p:nvPr>
        </p:nvSpPr>
        <p:spPr>
          <a:xfrm>
            <a:off x="311700" y="1625875"/>
            <a:ext cx="8520600" cy="2943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Sker med bus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Opsamling flere steder i </a:t>
            </a:r>
            <a:r>
              <a:rPr lang="da"/>
              <a:t>landsdelen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Mere info, når tilmeldingen er på plads</a:t>
            </a:r>
            <a:r>
              <a:rPr lang="da"/>
              <a:t>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/>
          <p:nvPr>
            <p:ph type="title"/>
          </p:nvPr>
        </p:nvSpPr>
        <p:spPr>
          <a:xfrm>
            <a:off x="1322075" y="445025"/>
            <a:ext cx="75102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Pris</a:t>
            </a:r>
            <a:endParaRPr/>
          </a:p>
        </p:txBody>
      </p:sp>
      <p:sp>
        <p:nvSpPr>
          <p:cNvPr id="154" name="Google Shape;154;p22"/>
          <p:cNvSpPr txBox="1"/>
          <p:nvPr>
            <p:ph idx="1" type="body"/>
          </p:nvPr>
        </p:nvSpPr>
        <p:spPr>
          <a:xfrm>
            <a:off x="311700" y="1168975"/>
            <a:ext cx="8520600" cy="1109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b="1" lang="da"/>
              <a:t>INDSÆT Kredsen pris her</a:t>
            </a:r>
            <a:endParaRPr sz="10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da"/>
              <a:t>500 kr. upfront - resten via kredsen</a:t>
            </a:r>
            <a:endParaRPr/>
          </a:p>
        </p:txBody>
      </p:sp>
      <p:sp>
        <p:nvSpPr>
          <p:cNvPr id="155" name="Google Shape;155;p22"/>
          <p:cNvSpPr txBox="1"/>
          <p:nvPr>
            <p:ph idx="1" type="body"/>
          </p:nvPr>
        </p:nvSpPr>
        <p:spPr>
          <a:xfrm>
            <a:off x="424950" y="2571750"/>
            <a:ext cx="4004100" cy="1109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da"/>
              <a:t>Hvad er med:</a:t>
            </a:r>
            <a:endParaRPr b="1"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da"/>
              <a:t>Transport, Forplejning, Lejrplads og Aktivitetsdage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da"/>
              <a:t>Bord og bænke </a:t>
            </a:r>
            <a:endParaRPr/>
          </a:p>
        </p:txBody>
      </p:sp>
      <p:sp>
        <p:nvSpPr>
          <p:cNvPr id="156" name="Google Shape;156;p22"/>
          <p:cNvSpPr txBox="1"/>
          <p:nvPr>
            <p:ph idx="1" type="body"/>
          </p:nvPr>
        </p:nvSpPr>
        <p:spPr>
          <a:xfrm>
            <a:off x="4828200" y="2571750"/>
            <a:ext cx="4004100" cy="1109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da"/>
              <a:t>Hvad er IKKE med:</a:t>
            </a:r>
            <a:endParaRPr b="1"/>
          </a:p>
          <a:p>
            <a:pPr indent="-331946" lvl="0" marL="457200" rtl="0" algn="l">
              <a:spcBef>
                <a:spcPts val="800"/>
              </a:spcBef>
              <a:spcAft>
                <a:spcPts val="0"/>
              </a:spcAft>
              <a:buSzPct val="100000"/>
              <a:buChar char="-"/>
            </a:pPr>
            <a:r>
              <a:rPr lang="da"/>
              <a:t>Aftensmad i Prag</a:t>
            </a:r>
            <a:endParaRPr/>
          </a:p>
          <a:p>
            <a:pPr indent="-33194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a"/>
              <a:t>Eventuelle seværdigheder i Prag</a:t>
            </a:r>
            <a:endParaRPr/>
          </a:p>
          <a:p>
            <a:pPr indent="-33194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a"/>
              <a:t>T-shirt (valgfri ved tilmelding)</a:t>
            </a:r>
            <a:endParaRPr/>
          </a:p>
          <a:p>
            <a:pPr indent="-33194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a"/>
              <a:t>Gas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/>
          <p:nvPr>
            <p:ph type="title"/>
          </p:nvPr>
        </p:nvSpPr>
        <p:spPr>
          <a:xfrm>
            <a:off x="1322075" y="445025"/>
            <a:ext cx="75102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Tilmelding</a:t>
            </a:r>
            <a:endParaRPr/>
          </a:p>
        </p:txBody>
      </p:sp>
      <p:sp>
        <p:nvSpPr>
          <p:cNvPr id="162" name="Google Shape;162;p23"/>
          <p:cNvSpPr txBox="1"/>
          <p:nvPr>
            <p:ph idx="1" type="body"/>
          </p:nvPr>
        </p:nvSpPr>
        <p:spPr>
          <a:xfrm>
            <a:off x="311700" y="1168975"/>
            <a:ext cx="8520600" cy="2631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da"/>
              <a:t>Via medlemsservice</a:t>
            </a:r>
            <a:endParaRPr sz="10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da"/>
              <a:t>500 kr betales ved </a:t>
            </a:r>
            <a:r>
              <a:rPr lang="da"/>
              <a:t>tilmelding</a:t>
            </a:r>
            <a:r>
              <a:rPr lang="da"/>
              <a:t>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a"/>
              <a:t>Resten opkræves via kredsen i marts/april måned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da"/>
              <a:t>Tilmeldingen åbner den 1. januar 2024 og lukker 1. marts 2024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da"/>
              <a:t>Ved tilmelding skal der oplyses PAS nr. (Tjekkeisk lovkrav) 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idx="4294967295" type="ctrTitle"/>
          </p:nvPr>
        </p:nvSpPr>
        <p:spPr>
          <a:xfrm>
            <a:off x="610500" y="3"/>
            <a:ext cx="7923000" cy="855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Spørgsmål…?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type="ctrTitle"/>
          </p:nvPr>
        </p:nvSpPr>
        <p:spPr>
          <a:xfrm>
            <a:off x="610437" y="1794247"/>
            <a:ext cx="7923000" cy="8313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Tak for i aften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/>
          <p:nvPr>
            <p:ph type="title"/>
          </p:nvPr>
        </p:nvSpPr>
        <p:spPr>
          <a:xfrm>
            <a:off x="194225" y="169827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Det vi gennemgår i aften</a:t>
            </a:r>
            <a:endParaRPr/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272525" y="2270975"/>
            <a:ext cx="4299600" cy="1300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da" sz="2100">
                <a:solidFill>
                  <a:schemeClr val="dk1"/>
                </a:solidFill>
              </a:rPr>
              <a:t>Program for turen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da" sz="2100">
                <a:solidFill>
                  <a:schemeClr val="dk1"/>
                </a:solidFill>
              </a:rPr>
              <a:t>Transport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da"/>
              <a:t>Forplejning</a:t>
            </a:r>
            <a:endParaRPr/>
          </a:p>
        </p:txBody>
      </p:sp>
      <p:sp>
        <p:nvSpPr>
          <p:cNvPr id="65" name="Google Shape;65;p11"/>
          <p:cNvSpPr txBox="1"/>
          <p:nvPr>
            <p:ph idx="1" type="body"/>
          </p:nvPr>
        </p:nvSpPr>
        <p:spPr>
          <a:xfrm>
            <a:off x="4706800" y="2270975"/>
            <a:ext cx="4299600" cy="1300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da" sz="2100">
                <a:solidFill>
                  <a:schemeClr val="dk1"/>
                </a:solidFill>
              </a:rPr>
              <a:t>Pris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da"/>
              <a:t>Tilmelding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/>
          <p:nvPr>
            <p:ph type="ctrTitle"/>
          </p:nvPr>
        </p:nvSpPr>
        <p:spPr>
          <a:xfrm>
            <a:off x="663194" y="700875"/>
            <a:ext cx="2930400" cy="11559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Dolanky</a:t>
            </a:r>
            <a:endParaRPr/>
          </a:p>
        </p:txBody>
      </p:sp>
      <p:pic>
        <p:nvPicPr>
          <p:cNvPr id="71" name="Google Shape;7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600" y="0"/>
            <a:ext cx="5441400" cy="36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63375"/>
            <a:ext cx="4977349" cy="26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/>
          <p:nvPr>
            <p:ph idx="1" type="subTitle"/>
          </p:nvPr>
        </p:nvSpPr>
        <p:spPr>
          <a:xfrm>
            <a:off x="663190" y="1945164"/>
            <a:ext cx="7923000" cy="2599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/>
          <p:nvPr>
            <p:ph type="ctrTitle"/>
          </p:nvPr>
        </p:nvSpPr>
        <p:spPr>
          <a:xfrm>
            <a:off x="663200" y="0"/>
            <a:ext cx="7923000" cy="7122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Planlagte aktivitetsdage</a:t>
            </a:r>
            <a:endParaRPr/>
          </a:p>
        </p:txBody>
      </p:sp>
      <p:pic>
        <p:nvPicPr>
          <p:cNvPr id="79" name="Google Shape;7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561" y="712200"/>
            <a:ext cx="6194276" cy="44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/>
          <p:nvPr>
            <p:ph type="ctrTitle"/>
          </p:nvPr>
        </p:nvSpPr>
        <p:spPr>
          <a:xfrm>
            <a:off x="107995" y="78325"/>
            <a:ext cx="3498600" cy="11559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Løbecykler og rafting</a:t>
            </a:r>
            <a:endParaRPr/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00" y="1296775"/>
            <a:ext cx="3234224" cy="370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3875" y="78316"/>
            <a:ext cx="2368424" cy="315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8300" y="2383050"/>
            <a:ext cx="3665024" cy="2442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1374" y="3061350"/>
            <a:ext cx="3006226" cy="19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86400" y="234975"/>
            <a:ext cx="2864125" cy="2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 txBox="1"/>
          <p:nvPr>
            <p:ph idx="1" type="subTitle"/>
          </p:nvPr>
        </p:nvSpPr>
        <p:spPr>
          <a:xfrm>
            <a:off x="663190" y="1945164"/>
            <a:ext cx="7923000" cy="2599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781" y="137675"/>
            <a:ext cx="3933599" cy="307284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/>
          <p:nvPr>
            <p:ph type="ctrTitle"/>
          </p:nvPr>
        </p:nvSpPr>
        <p:spPr>
          <a:xfrm>
            <a:off x="121053" y="191750"/>
            <a:ext cx="2015700" cy="11559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Via Ferrata</a:t>
            </a:r>
            <a:endParaRPr/>
          </a:p>
        </p:txBody>
      </p:sp>
      <p:pic>
        <p:nvPicPr>
          <p:cNvPr id="97" name="Google Shape;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6025" y="268227"/>
            <a:ext cx="3323223" cy="249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5">
            <a:alphaModFix/>
          </a:blip>
          <a:srcRect b="0" l="15678" r="36682" t="0"/>
          <a:stretch/>
        </p:blipFill>
        <p:spPr>
          <a:xfrm>
            <a:off x="121050" y="1403388"/>
            <a:ext cx="2284550" cy="359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0975" y="2571750"/>
            <a:ext cx="4029074" cy="22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41128" y="3419891"/>
            <a:ext cx="2321989" cy="1305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ctrTitle"/>
          </p:nvPr>
        </p:nvSpPr>
        <p:spPr>
          <a:xfrm>
            <a:off x="0" y="183950"/>
            <a:ext cx="4365300" cy="919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Fridag - Hike</a:t>
            </a:r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14375"/>
            <a:ext cx="2594324" cy="172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343" y="1392575"/>
            <a:ext cx="1808767" cy="18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7349" y="2702300"/>
            <a:ext cx="3736649" cy="210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1130" y="152400"/>
            <a:ext cx="4040468" cy="210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87356" y="1178625"/>
            <a:ext cx="2973669" cy="3964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type="ctrTitle"/>
          </p:nvPr>
        </p:nvSpPr>
        <p:spPr>
          <a:xfrm>
            <a:off x="245445" y="74250"/>
            <a:ext cx="4014000" cy="11559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Bobslæder og badesø</a:t>
            </a:r>
            <a:endParaRPr/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050" y="1338675"/>
            <a:ext cx="3235273" cy="372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4">
            <a:alphaModFix/>
          </a:blip>
          <a:srcRect b="16553" l="3484" r="51900" t="37054"/>
          <a:stretch/>
        </p:blipFill>
        <p:spPr>
          <a:xfrm>
            <a:off x="78348" y="1691175"/>
            <a:ext cx="2203776" cy="152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2801" y="162892"/>
            <a:ext cx="4500851" cy="305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3700" y="2629549"/>
            <a:ext cx="2856651" cy="21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 rotWithShape="1">
          <a:blip r:embed="rId7">
            <a:alphaModFix/>
          </a:blip>
          <a:srcRect b="19039" l="15171" r="44057" t="40977"/>
          <a:stretch/>
        </p:blipFill>
        <p:spPr>
          <a:xfrm>
            <a:off x="3241100" y="3074949"/>
            <a:ext cx="2336748" cy="152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>
            <p:ph idx="1" type="subTitle"/>
          </p:nvPr>
        </p:nvSpPr>
        <p:spPr>
          <a:xfrm>
            <a:off x="663190" y="1945164"/>
            <a:ext cx="7923000" cy="2599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/>
          <p:nvPr>
            <p:ph type="ctrTitle"/>
          </p:nvPr>
        </p:nvSpPr>
        <p:spPr>
          <a:xfrm>
            <a:off x="663190" y="700875"/>
            <a:ext cx="7923000" cy="11559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Prag</a:t>
            </a:r>
            <a:endParaRPr/>
          </a:p>
        </p:txBody>
      </p:sp>
      <p:pic>
        <p:nvPicPr>
          <p:cNvPr id="127" name="Google Shape;127;p18"/>
          <p:cNvPicPr preferRelativeResize="0"/>
          <p:nvPr/>
        </p:nvPicPr>
        <p:blipFill rotWithShape="1">
          <a:blip r:embed="rId3">
            <a:alphaModFix amt="22000"/>
          </a:blip>
          <a:srcRect b="7712" l="0" r="0" t="13991"/>
          <a:stretch/>
        </p:blipFill>
        <p:spPr>
          <a:xfrm>
            <a:off x="0" y="7975"/>
            <a:ext cx="9144002" cy="51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5175" y="255150"/>
            <a:ext cx="3877249" cy="258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700" y="2957950"/>
            <a:ext cx="2590275" cy="193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FDF udenlandstur 2024">
      <a:dk1>
        <a:srgbClr val="003154"/>
      </a:dk1>
      <a:lt1>
        <a:srgbClr val="FFFFFF"/>
      </a:lt1>
      <a:dk2>
        <a:srgbClr val="003154"/>
      </a:dk2>
      <a:lt2>
        <a:srgbClr val="84C4D0"/>
      </a:lt2>
      <a:accent1>
        <a:srgbClr val="3C83B8"/>
      </a:accent1>
      <a:accent2>
        <a:srgbClr val="84C4D0"/>
      </a:accent2>
      <a:accent3>
        <a:srgbClr val="003154"/>
      </a:accent3>
      <a:accent4>
        <a:srgbClr val="EE3129"/>
      </a:accent4>
      <a:accent5>
        <a:srgbClr val="5B9BD5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